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8"/>
  </p:notesMasterIdLst>
  <p:sldIdLst>
    <p:sldId id="1424" r:id="rId3"/>
    <p:sldId id="1515" r:id="rId4"/>
    <p:sldId id="1516" r:id="rId5"/>
    <p:sldId id="1517" r:id="rId6"/>
    <p:sldId id="151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2-20T03:33:52.162" v="17" actId="2890"/>
      <pc:docMkLst>
        <pc:docMk/>
      </pc:docMkLst>
      <pc:sldChg chg="add">
        <pc:chgData name="贵申 王" userId="201fba2491c5f930" providerId="LiveId" clId="{DCE2E79A-FA80-4B3F-A3B4-A0C24C0A3357}" dt="2026-02-20T03:33:52.162" v="17" actId="2890"/>
        <pc:sldMkLst>
          <pc:docMk/>
          <pc:sldMk cId="351241677" sldId="15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44582-8C56-4D09-AC8C-78A7FD7E93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7EF96-2DC5-4575-9B10-635B2964F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7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7">
            <a:extLst>
              <a:ext uri="{FF2B5EF4-FFF2-40B4-BE49-F238E27FC236}">
                <a16:creationId xmlns:a16="http://schemas.microsoft.com/office/drawing/2014/main" id="{D3CF53F2-DFBC-8113-D7D0-5EA85BDECE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117CCD-5100-459C-99ED-A4FBC6C2635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497667" name="Rectangle 2">
            <a:extLst>
              <a:ext uri="{FF2B5EF4-FFF2-40B4-BE49-F238E27FC236}">
                <a16:creationId xmlns:a16="http://schemas.microsoft.com/office/drawing/2014/main" id="{71CA2BA9-1F51-275F-1BCF-C60EF73C92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7668" name="Rectangle 3">
            <a:extLst>
              <a:ext uri="{FF2B5EF4-FFF2-40B4-BE49-F238E27FC236}">
                <a16:creationId xmlns:a16="http://schemas.microsoft.com/office/drawing/2014/main" id="{23F1BF39-ADC7-F7B2-F62C-12D4F16845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7">
            <a:extLst>
              <a:ext uri="{FF2B5EF4-FFF2-40B4-BE49-F238E27FC236}">
                <a16:creationId xmlns:a16="http://schemas.microsoft.com/office/drawing/2014/main" id="{3E569F57-EE3D-BC14-4946-A89850BB2D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568F14-3653-4678-A98B-5ECC9D8C671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499715" name="Rectangle 2">
            <a:extLst>
              <a:ext uri="{FF2B5EF4-FFF2-40B4-BE49-F238E27FC236}">
                <a16:creationId xmlns:a16="http://schemas.microsoft.com/office/drawing/2014/main" id="{FFC2825E-3AFC-9921-8E80-F0E0FA92AB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6" name="Rectangle 3">
            <a:extLst>
              <a:ext uri="{FF2B5EF4-FFF2-40B4-BE49-F238E27FC236}">
                <a16:creationId xmlns:a16="http://schemas.microsoft.com/office/drawing/2014/main" id="{59C51F03-4034-0AD1-8E3B-2EF97C4DB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52316-491D-296D-6C9C-5D8ADCBAA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7">
            <a:extLst>
              <a:ext uri="{FF2B5EF4-FFF2-40B4-BE49-F238E27FC236}">
                <a16:creationId xmlns:a16="http://schemas.microsoft.com/office/drawing/2014/main" id="{C95E32A0-900A-BCE8-051B-3D1ECAAE1A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117CCD-5100-459C-99ED-A4FBC6C2635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497667" name="Rectangle 2">
            <a:extLst>
              <a:ext uri="{FF2B5EF4-FFF2-40B4-BE49-F238E27FC236}">
                <a16:creationId xmlns:a16="http://schemas.microsoft.com/office/drawing/2014/main" id="{7B8A2641-5007-9149-A64C-E362B69BDC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7668" name="Rectangle 3">
            <a:extLst>
              <a:ext uri="{FF2B5EF4-FFF2-40B4-BE49-F238E27FC236}">
                <a16:creationId xmlns:a16="http://schemas.microsoft.com/office/drawing/2014/main" id="{9D0E9978-8730-7B3E-6D09-3980FBD7C6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2439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851DD-81C9-62A6-42F8-2D06761C9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7">
            <a:extLst>
              <a:ext uri="{FF2B5EF4-FFF2-40B4-BE49-F238E27FC236}">
                <a16:creationId xmlns:a16="http://schemas.microsoft.com/office/drawing/2014/main" id="{84F341BB-4EF5-6F16-AD07-A8B450D357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568F14-3653-4678-A98B-5ECC9D8C671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499715" name="Rectangle 2">
            <a:extLst>
              <a:ext uri="{FF2B5EF4-FFF2-40B4-BE49-F238E27FC236}">
                <a16:creationId xmlns:a16="http://schemas.microsoft.com/office/drawing/2014/main" id="{E56E56EA-B4CD-673E-4090-655A850D3C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6" name="Rectangle 3">
            <a:extLst>
              <a:ext uri="{FF2B5EF4-FFF2-40B4-BE49-F238E27FC236}">
                <a16:creationId xmlns:a16="http://schemas.microsoft.com/office/drawing/2014/main" id="{88CB12C4-33C5-5120-2726-A3E625D87A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7951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17D8C-7B13-EB8D-BB31-CF4F6794A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7">
            <a:extLst>
              <a:ext uri="{FF2B5EF4-FFF2-40B4-BE49-F238E27FC236}">
                <a16:creationId xmlns:a16="http://schemas.microsoft.com/office/drawing/2014/main" id="{E17E9AFD-292B-1DE8-53AE-97EACC7154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568F14-3653-4678-A98B-5ECC9D8C671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499715" name="Rectangle 2">
            <a:extLst>
              <a:ext uri="{FF2B5EF4-FFF2-40B4-BE49-F238E27FC236}">
                <a16:creationId xmlns:a16="http://schemas.microsoft.com/office/drawing/2014/main" id="{D86379C0-5C78-AD92-CFDC-7A12F20776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6" name="Rectangle 3">
            <a:extLst>
              <a:ext uri="{FF2B5EF4-FFF2-40B4-BE49-F238E27FC236}">
                <a16:creationId xmlns:a16="http://schemas.microsoft.com/office/drawing/2014/main" id="{94DE6529-49C7-0C50-D75A-1406ED6444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074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BFF00-67B1-5A4B-984D-D264F222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B5676-D115-4BA0-F45D-F3F15040D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2D910-3F5D-2A44-F4DF-1DF3E2F1A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FF5EF-ABD8-4F3A-B698-D6B9F7C7F0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10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AF919-E2A3-6C9A-0052-305550A60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6719F-EB68-33B0-CF53-97922B4AC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A091F-94FD-8D13-D47A-D0F02B7E8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C5F56-9FC5-47F2-BC12-5ECE44AB4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330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D4AA6-EFB3-8015-34A9-6C6A20846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D8608-640A-1F01-AB5F-DB5322E4E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1E286-596A-E859-877C-853260BE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D1E2B-3BE7-490A-831C-BDADC9C1C4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66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C064A-772A-CAA7-FC93-E4B82D3F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CF702-F7C4-D96B-18AE-1260DA797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7ECD4-7ACD-88FA-93BB-C503DFA6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55152-E2B3-4036-8B59-1D0510A4D8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99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B1E9B-283D-8832-7F46-6C56945A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553DD-E9B1-669B-EDEF-06D5EF034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71F30-6BC1-E13B-8639-882D2E104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2B4C4-1B25-44B9-A3F0-A07733CDBD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091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C2221E9-7779-FD17-00AC-110FF83F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51BD15-38B2-E4EF-F0A9-21B0BBB20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323CFA2-94A4-B35D-B6A3-EF6F2CB9A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8B446-52E4-4DD1-B1A8-DB6B550ED0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599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5C5290-7F34-6BDE-8ABF-B929AE516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D7EE24-B4B6-B2CC-B764-BF246340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65B948-C7B5-D193-4F8D-B34F6C07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568B7-40D1-4681-BFCF-3D096BC5A2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50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719DF85-8930-3647-77EA-D5AC10F88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00F0F0A-F829-AB27-988F-0431CEB09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CF7080-8227-7D92-CBB7-52B69011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FEB5B-BE10-47B1-91D7-F7E9C39238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29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A309E45-F2BA-048E-75AB-728AAFC11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AABE405-DC60-4FA9-689C-07C45C3F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E96B44-9FAC-099C-C45A-0D6928FD6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E3E6E-A806-4E6F-A159-0792103A4C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74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DE77E8-AC44-0DB4-08F1-A9859A958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5B3A47-BB10-E0E9-C6FA-7EF192A5C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324EE4-732A-2380-B1D6-887BB4BF6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625E3-CDA1-4032-A271-A06C466853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962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C4E462-8E8F-EE2B-E756-3CF988443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BBED18-8389-4B27-8A04-AC9A83CF2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9CFE391-919D-D54F-2C6B-8075BBF26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2696A-530F-4DDD-B22A-CD7BFED8A2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21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134159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564CAFD-A859-5E25-77F5-03FAD9E6F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0C02E85-9F2F-0877-96BC-8213A5D16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B85A1-869B-9B13-FCAD-9C313E4D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877F3-2D54-8009-51A0-453971AB2B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5CF83-BA4D-0F25-F746-49917BE7A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FB4023-8B14-499E-ACEE-6769951D99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96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>
            <a:extLst>
              <a:ext uri="{FF2B5EF4-FFF2-40B4-BE49-F238E27FC236}">
                <a16:creationId xmlns:a16="http://schemas.microsoft.com/office/drawing/2014/main" id="{F5E8C84C-73A4-495E-1BC1-873C4A2A4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463104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我只仰望你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Longing to please You 1/4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96643" name="Rectangle 3">
            <a:extLst>
              <a:ext uri="{FF2B5EF4-FFF2-40B4-BE49-F238E27FC236}">
                <a16:creationId xmlns:a16="http://schemas.microsoft.com/office/drawing/2014/main" id="{15ACC095-6BFC-1A06-14D4-0782FF982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954530"/>
            <a:ext cx="8610600" cy="432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你是我主，我的盼望，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是我坚固磐石和力量。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我要向你切切恳求，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请作我一生的救主。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You are my lord, my hope,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rock, and my strength.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I'd like to earnestly plead that you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be the Savior of my life. </a:t>
            </a: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>
            <a:extLst>
              <a:ext uri="{FF2B5EF4-FFF2-40B4-BE49-F238E27FC236}">
                <a16:creationId xmlns:a16="http://schemas.microsoft.com/office/drawing/2014/main" id="{E7E53008-2CB1-E5D5-A177-CE05D7074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100" y="417384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我只仰望你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Longing to please You 2/4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647722D9-3441-FA95-E01A-A3C8D031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897380"/>
            <a:ext cx="8610600" cy="436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你是我的主，你是我的王，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你是我高台和盾牌。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我的心渴慕，要讨你喜悦，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我诚心向你屈膝敬拜。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You are my Lord, my King, </a:t>
            </a:r>
            <a:b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stronghold, and my shield.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heart is longing to please You,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I sincerely kneel down to worship you. </a:t>
            </a:r>
            <a:b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DFBA9DA-38B2-EC54-A639-026220E32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>
            <a:extLst>
              <a:ext uri="{FF2B5EF4-FFF2-40B4-BE49-F238E27FC236}">
                <a16:creationId xmlns:a16="http://schemas.microsoft.com/office/drawing/2014/main" id="{E8DC20AE-D473-A83D-20D3-3D2B8AF76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463104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我只仰望你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Longing to please You 3/4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96643" name="Rectangle 3">
            <a:extLst>
              <a:ext uri="{FF2B5EF4-FFF2-40B4-BE49-F238E27FC236}">
                <a16:creationId xmlns:a16="http://schemas.microsoft.com/office/drawing/2014/main" id="{22DD4F5E-502B-C177-BD07-84D427F19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954530"/>
            <a:ext cx="8610600" cy="432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你是我主，我的盼望，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是我坚固磐石和力量。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我要向你切切恳求，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请作我一生的救主。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You are my lord, my hope,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rock, and my strength.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I'd like to earnestly plead that you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be the Savior of my life. </a:t>
            </a: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459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8C5F351-8081-BEF2-54C0-C8BE1D434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>
            <a:extLst>
              <a:ext uri="{FF2B5EF4-FFF2-40B4-BE49-F238E27FC236}">
                <a16:creationId xmlns:a16="http://schemas.microsoft.com/office/drawing/2014/main" id="{07823529-416F-DFAC-8038-4925B2C8A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100" y="417384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我只仰望你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Longing to please </a:t>
            </a:r>
            <a:r>
              <a:rPr lang="en-US" altLang="en-US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4/4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E0BACB6A-1B2E-16FF-FD40-487C954F9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897380"/>
            <a:ext cx="8610600" cy="436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你是我的主，你是我的王，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你是我高台和盾牌。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我的心渴慕，要讨你喜悦，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我诚心向你屈膝敬拜。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You are my Lord, my King, </a:t>
            </a:r>
            <a:b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stronghold, and my shield.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heart is longing to please You,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I sincerely kneel down to worship you. </a:t>
            </a:r>
            <a:b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62476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9CDEC23-3EB8-F923-0B90-1663855CE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>
            <a:extLst>
              <a:ext uri="{FF2B5EF4-FFF2-40B4-BE49-F238E27FC236}">
                <a16:creationId xmlns:a16="http://schemas.microsoft.com/office/drawing/2014/main" id="{2569B54A-BD78-FAD6-B988-6B246FD96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100" y="417384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我只仰望你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Longing to please </a:t>
            </a:r>
            <a:r>
              <a:rPr lang="en-US" altLang="en-US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4/4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EA57B79D-4C39-7B85-7B2B-0F034B0BF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897380"/>
            <a:ext cx="8610600" cy="436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你是我的主，你是我的王，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你是我高台和盾牌。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我的心渴慕，要讨你喜悦，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Microsoft Himalaya" panose="01010100010101010101" pitchFamily="2" charset="0"/>
              </a:rPr>
              <a:t>我诚心向你屈膝敬拜。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Himalaya" panose="01010100010101010101" pitchFamily="2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You are my Lord, my King, </a:t>
            </a:r>
            <a:b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stronghold, and my shield.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heart is longing to please You,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I sincerely kneel down to worship you. </a:t>
            </a:r>
            <a:b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endParaRPr lang="zh-CN" altLang="en-US" sz="2800" dirty="0">
              <a:solidFill>
                <a:prstClr val="black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24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420</Words>
  <Application>Microsoft Office PowerPoint</Application>
  <PresentationFormat>Widescreen</PresentationFormat>
  <Paragraphs>57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2023-10-06T02:04:47Z</dcterms:created>
  <dcterms:modified xsi:type="dcterms:W3CDTF">2026-02-20T03:33:56Z</dcterms:modified>
</cp:coreProperties>
</file>